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75" r:id="rId8"/>
    <p:sldId id="276" r:id="rId9"/>
    <p:sldId id="277" r:id="rId10"/>
    <p:sldId id="280" r:id="rId11"/>
    <p:sldId id="281" r:id="rId12"/>
    <p:sldId id="285" r:id="rId13"/>
    <p:sldId id="287" r:id="rId14"/>
    <p:sldId id="290" r:id="rId15"/>
    <p:sldId id="292" r:id="rId16"/>
    <p:sldId id="293" r:id="rId17"/>
    <p:sldId id="294" r:id="rId18"/>
    <p:sldId id="29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5E65"/>
    <a:srgbClr val="C70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BF32-11E4-4C23-A204-E5E3DCC1898B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501-496C-4752-966D-17E01069B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04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BF32-11E4-4C23-A204-E5E3DCC1898B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501-496C-4752-966D-17E01069B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87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BF32-11E4-4C23-A204-E5E3DCC1898B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501-496C-4752-966D-17E01069B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96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BF32-11E4-4C23-A204-E5E3DCC1898B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501-496C-4752-966D-17E01069B38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4009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BF32-11E4-4C23-A204-E5E3DCC1898B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501-496C-4752-966D-17E01069B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02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BF32-11E4-4C23-A204-E5E3DCC1898B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501-496C-4752-966D-17E01069B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993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BF32-11E4-4C23-A204-E5E3DCC1898B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501-496C-4752-966D-17E01069B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450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BF32-11E4-4C23-A204-E5E3DCC1898B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501-496C-4752-966D-17E01069B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77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BF32-11E4-4C23-A204-E5E3DCC1898B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501-496C-4752-966D-17E01069B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9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BF32-11E4-4C23-A204-E5E3DCC1898B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501-496C-4752-966D-17E01069B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21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BF32-11E4-4C23-A204-E5E3DCC1898B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501-496C-4752-966D-17E01069B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44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BF32-11E4-4C23-A204-E5E3DCC1898B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501-496C-4752-966D-17E01069B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44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BF32-11E4-4C23-A204-E5E3DCC1898B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501-496C-4752-966D-17E01069B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34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BF32-11E4-4C23-A204-E5E3DCC1898B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501-496C-4752-966D-17E01069B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27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BF32-11E4-4C23-A204-E5E3DCC1898B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501-496C-4752-966D-17E01069B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06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BF32-11E4-4C23-A204-E5E3DCC1898B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501-496C-4752-966D-17E01069B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07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BF32-11E4-4C23-A204-E5E3DCC1898B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501-496C-4752-966D-17E01069B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4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230BF32-11E4-4C23-A204-E5E3DCC1898B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0B501-496C-4752-966D-17E01069B38E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27" y="6175375"/>
            <a:ext cx="957423" cy="53556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28650" y="6586786"/>
            <a:ext cx="267464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GB" sz="900" b="1" baseline="0" dirty="0" smtClean="0">
                <a:solidFill>
                  <a:srgbClr val="515E65"/>
                </a:solidFill>
                <a:latin typeface="ITC Stone Sans Std Medium" panose="020B0602030503020204" pitchFamily="34" charset="0"/>
              </a:rPr>
              <a:t>sarum.ac.uk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28650" y="6040439"/>
            <a:ext cx="7886700" cy="0"/>
          </a:xfrm>
          <a:prstGeom prst="line">
            <a:avLst/>
          </a:prstGeom>
          <a:ln>
            <a:solidFill>
              <a:srgbClr val="515E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344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jpeg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jpeg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jpeg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jpeg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jpeg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jpeg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auk.co/2mF2Kn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jpeg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jpeg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jpeg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Session Three</a:t>
            </a:r>
            <a:br>
              <a:rPr lang="en-GB" b="1" dirty="0" smtClean="0"/>
            </a:br>
            <a:r>
              <a:rPr lang="en-GB" b="1" dirty="0" smtClean="0"/>
              <a:t>Exploring Resources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Liturgy with Older people  21</a:t>
            </a:r>
            <a:r>
              <a:rPr lang="en-GB" baseline="30000" dirty="0" smtClean="0"/>
              <a:t>st</a:t>
            </a:r>
            <a:r>
              <a:rPr lang="en-GB" dirty="0" smtClean="0"/>
              <a:t> November 2017</a:t>
            </a:r>
          </a:p>
          <a:p>
            <a:r>
              <a:rPr lang="en-GB" dirty="0" smtClean="0"/>
              <a:t>James Woodward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09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9525" y="6350"/>
          <a:ext cx="9124950" cy="684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Slide" r:id="rId3" imgW="4562640" imgH="3422520" progId="PowerPoint.Slide.8">
                  <p:embed/>
                </p:oleObj>
              </mc:Choice>
              <mc:Fallback>
                <p:oleObj name="Slide" r:id="rId3" imgW="4562640" imgH="3422520" progId="PowerPoint.Slide.8">
                  <p:embed/>
                  <p:pic>
                    <p:nvPicPr>
                      <p:cNvPr id="25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6350"/>
                        <a:ext cx="9124950" cy="684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3" name="Picture 3" descr="P1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409416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9525" y="6350"/>
          <a:ext cx="9124950" cy="684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Slide" r:id="rId3" imgW="4562640" imgH="3422520" progId="PowerPoint.Slide.8">
                  <p:embed/>
                </p:oleObj>
              </mc:Choice>
              <mc:Fallback>
                <p:oleObj name="Slide" r:id="rId3" imgW="4562640" imgH="3422520" progId="PowerPoint.Slide.8">
                  <p:embed/>
                  <p:pic>
                    <p:nvPicPr>
                      <p:cNvPr id="20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6350"/>
                        <a:ext cx="9124950" cy="684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3" name="Picture 3" descr="D:\Jen's Documents\James\OLDER PEOPLE\Sailor, missiona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33425"/>
            <a:ext cx="8494713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525" y="6350"/>
          <a:ext cx="9124950" cy="684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Slide" r:id="rId3" imgW="4562640" imgH="3422520" progId="PowerPoint.Slide.8">
                  <p:embed/>
                </p:oleObj>
              </mc:Choice>
              <mc:Fallback>
                <p:oleObj name="Slide" r:id="rId3" imgW="4562640" imgH="3422520" progId="PowerPoint.Slide.8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6350"/>
                        <a:ext cx="9124950" cy="684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 descr="D:\Jen's Documents\James\OLDER PEOPLE\Aboriginal (Kaurma) eld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788988"/>
            <a:ext cx="8412163" cy="528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9525" y="6350"/>
          <a:ext cx="9124950" cy="684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Slide" r:id="rId3" imgW="4562640" imgH="3422520" progId="PowerPoint.Slide.8">
                  <p:embed/>
                </p:oleObj>
              </mc:Choice>
              <mc:Fallback>
                <p:oleObj name="Slide" r:id="rId3" imgW="4562640" imgH="3422520" progId="PowerPoint.Slide.8">
                  <p:embed/>
                  <p:pic>
                    <p:nvPicPr>
                      <p:cNvPr id="122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6350"/>
                        <a:ext cx="9124950" cy="684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1" name="Picture 3" descr="D:\Jen's Documents\James\OLDER PEOPLE\Community work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719138"/>
            <a:ext cx="8550275" cy="541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9525" y="6350"/>
          <a:ext cx="9124950" cy="684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Slide" r:id="rId3" imgW="4562640" imgH="3422520" progId="PowerPoint.Slide.8">
                  <p:embed/>
                </p:oleObj>
              </mc:Choice>
              <mc:Fallback>
                <p:oleObj name="Slide" r:id="rId3" imgW="4562640" imgH="3422520" progId="PowerPoint.Slide.8">
                  <p:embed/>
                  <p:pic>
                    <p:nvPicPr>
                      <p:cNvPr id="133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6350"/>
                        <a:ext cx="9124950" cy="684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5" name="Picture 3" descr="D:\Jen's Documents\James\OLDER PEOPLE\entertainer, chairty work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852488"/>
            <a:ext cx="8472487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9525" y="6350"/>
          <a:ext cx="9124950" cy="684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Slide" r:id="rId3" imgW="4562640" imgH="3422520" progId="PowerPoint.Slide.8">
                  <p:embed/>
                </p:oleObj>
              </mc:Choice>
              <mc:Fallback>
                <p:oleObj name="Slide" r:id="rId3" imgW="4562640" imgH="3422520" progId="PowerPoint.Slide.8">
                  <p:embed/>
                  <p:pic>
                    <p:nvPicPr>
                      <p:cNvPr id="15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6350"/>
                        <a:ext cx="9124950" cy="684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3" name="Picture 3" descr="D:\Jen's Documents\James\OLDER PEOPLE\Older women's network Austral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890588"/>
            <a:ext cx="7978775" cy="507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Liturgy for Grandparents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Gratitude for Grandparents </a:t>
            </a:r>
          </a:p>
          <a:p>
            <a:r>
              <a:rPr lang="en-GB" sz="2800" dirty="0" smtClean="0"/>
              <a:t>Use of the Bible</a:t>
            </a:r>
          </a:p>
          <a:p>
            <a:r>
              <a:rPr lang="en-GB" sz="2800" dirty="0" smtClean="0"/>
              <a:t>Use of dialogue and experience</a:t>
            </a:r>
          </a:p>
          <a:p>
            <a:r>
              <a:rPr lang="en-GB" sz="2800" dirty="0" smtClean="0"/>
              <a:t>Teaching and nurture in the Faith</a:t>
            </a:r>
          </a:p>
          <a:p>
            <a:r>
              <a:rPr lang="en-GB" sz="2800" dirty="0" smtClean="0"/>
              <a:t>Interaction across the ages </a:t>
            </a:r>
          </a:p>
          <a:p>
            <a:r>
              <a:rPr lang="en-GB" sz="2800" dirty="0" smtClean="0"/>
              <a:t>Appropriate to Context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21473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Resources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Church Services for People with Dementia</a:t>
            </a:r>
          </a:p>
          <a:p>
            <a:r>
              <a:rPr lang="en-GB" dirty="0" smtClean="0"/>
              <a:t>Worship and people with Dementia (MHA)</a:t>
            </a:r>
          </a:p>
          <a:p>
            <a:r>
              <a:rPr lang="en-GB" dirty="0" smtClean="0"/>
              <a:t>Older People, Faith and Dementia       (24 Practical Talks  for use in Care Homes)</a:t>
            </a:r>
          </a:p>
          <a:p>
            <a:r>
              <a:rPr lang="en-GB" dirty="0" smtClean="0"/>
              <a:t>Lighting the Way – Spiritual and Religious Care for those with Dementia</a:t>
            </a:r>
          </a:p>
          <a:p>
            <a:r>
              <a:rPr lang="en-GB" dirty="0"/>
              <a:t>Spiritual care for older people is a series of factsheets from the Diocese of Oxford: </a:t>
            </a: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eauk.co/2mF2Knn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687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your gaps and needs?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97" y="1648992"/>
            <a:ext cx="5151450" cy="4104000"/>
          </a:xfrm>
        </p:spPr>
      </p:pic>
    </p:spTree>
    <p:extLst>
      <p:ext uri="{BB962C8B-B14F-4D97-AF65-F5344CB8AC3E}">
        <p14:creationId xmlns:p14="http://schemas.microsoft.com/office/powerpoint/2010/main" val="1892970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Celebrating Age in Worship - Suggestions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Using the Bible</a:t>
            </a:r>
          </a:p>
          <a:p>
            <a:r>
              <a:rPr lang="en-GB" sz="3600" dirty="0" smtClean="0"/>
              <a:t>Poetry and Prose Readings</a:t>
            </a:r>
          </a:p>
          <a:p>
            <a:r>
              <a:rPr lang="en-GB" sz="3600" dirty="0" smtClean="0"/>
              <a:t>Hymns</a:t>
            </a:r>
          </a:p>
          <a:p>
            <a:r>
              <a:rPr lang="en-GB" sz="3600" dirty="0" smtClean="0"/>
              <a:t>Prayers</a:t>
            </a:r>
          </a:p>
          <a:p>
            <a:r>
              <a:rPr lang="en-GB" sz="3600" dirty="0" smtClean="0"/>
              <a:t>Addresses about Ageing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94768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single Focussed liturgy to celebrate Age?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‘All are Called</a:t>
            </a:r>
            <a:r>
              <a:rPr lang="en-GB" sz="2400" dirty="0" smtClean="0"/>
              <a:t>’ – the Lord of all Age</a:t>
            </a:r>
          </a:p>
          <a:p>
            <a:r>
              <a:rPr lang="en-GB" sz="2400" dirty="0" smtClean="0"/>
              <a:t>Is there a time of the year when we gather to affirm, pray with, and celebrate the gifts of age?</a:t>
            </a:r>
          </a:p>
          <a:p>
            <a:r>
              <a:rPr lang="en-GB" sz="2400" dirty="0" smtClean="0"/>
              <a:t>Carers, Centres of Care, Voluntary Agencies</a:t>
            </a:r>
          </a:p>
          <a:p>
            <a:r>
              <a:rPr lang="en-GB" sz="2400" dirty="0" smtClean="0"/>
              <a:t>Listening to the experiences of Older People</a:t>
            </a:r>
          </a:p>
          <a:p>
            <a:r>
              <a:rPr lang="en-GB" sz="2400" dirty="0" smtClean="0"/>
              <a:t>Encouraging intergenerational friendships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3897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I made hay while the sun shone.</a:t>
            </a:r>
            <a:br>
              <a:rPr lang="en-GB" sz="2800" dirty="0" smtClean="0"/>
            </a:br>
            <a:r>
              <a:rPr lang="en-GB" sz="2800" dirty="0" smtClean="0"/>
              <a:t>My work sold.</a:t>
            </a:r>
            <a:br>
              <a:rPr lang="en-GB" sz="2800" dirty="0" smtClean="0"/>
            </a:br>
            <a:r>
              <a:rPr lang="en-GB" sz="2800" dirty="0" smtClean="0"/>
              <a:t>Now, if the harvest is over</a:t>
            </a:r>
            <a:br>
              <a:rPr lang="en-GB" sz="2800" dirty="0" smtClean="0"/>
            </a:br>
            <a:r>
              <a:rPr lang="en-GB" sz="2800" dirty="0" smtClean="0"/>
              <a:t>And the world cold,</a:t>
            </a:r>
            <a:br>
              <a:rPr lang="en-GB" sz="2800" dirty="0" smtClean="0"/>
            </a:br>
            <a:r>
              <a:rPr lang="en-GB" sz="2800" dirty="0" smtClean="0"/>
              <a:t>Give me the bonus of laughter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GB" dirty="0" smtClean="0"/>
              <a:t>John Betjeman   The Last Laugh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808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9525" y="6350"/>
          <a:ext cx="9124950" cy="684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Slide" r:id="rId3" imgW="4562640" imgH="3422520" progId="PowerPoint.Slide.8">
                  <p:embed/>
                </p:oleObj>
              </mc:Choice>
              <mc:Fallback>
                <p:oleObj name="Slide" r:id="rId3" imgW="4562640" imgH="3422520" progId="PowerPoint.Slide.8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6350"/>
                        <a:ext cx="9124950" cy="684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 descr="Fac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539750"/>
            <a:ext cx="3740150" cy="57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9525" y="6350"/>
          <a:ext cx="9124950" cy="684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Slide" r:id="rId3" imgW="4562640" imgH="3422520" progId="PowerPoint.Slide.8">
                  <p:embed/>
                </p:oleObj>
              </mc:Choice>
              <mc:Fallback>
                <p:oleObj name="Slide" r:id="rId3" imgW="4562640" imgH="3422520" progId="PowerPoint.Slide.8">
                  <p:embed/>
                  <p:pic>
                    <p:nvPicPr>
                      <p:cNvPr id="245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6350"/>
                        <a:ext cx="9124950" cy="684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79" name="Picture 3" descr="D:\Jen's Documents\James\OLDER PEOPLE\Singer, songwriter, busk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754063"/>
            <a:ext cx="8480425" cy="53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D:\Jen's Documents\James\OLDER PEOPLE\surfer, former life guar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733425"/>
            <a:ext cx="8421687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9525" y="6350"/>
          <a:ext cx="9124950" cy="684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Slide" r:id="rId3" imgW="4562640" imgH="3422520" progId="PowerPoint.Slide.8">
                  <p:embed/>
                </p:oleObj>
              </mc:Choice>
              <mc:Fallback>
                <p:oleObj name="Slide" r:id="rId3" imgW="4562640" imgH="3422520" progId="PowerPoint.Slide.8">
                  <p:embed/>
                  <p:pic>
                    <p:nvPicPr>
                      <p:cNvPr id="215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6350"/>
                        <a:ext cx="9124950" cy="684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7" name="Picture 3" descr="D:\Jen's Documents\James\OLDER PEOPLE\Singer, songwriter, busk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754063"/>
            <a:ext cx="8480425" cy="53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9525" y="6350"/>
          <a:ext cx="9124950" cy="684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Slide" r:id="rId3" imgW="4562640" imgH="3422520" progId="PowerPoint.Slide.8">
                  <p:embed/>
                </p:oleObj>
              </mc:Choice>
              <mc:Fallback>
                <p:oleObj name="Slide" r:id="rId3" imgW="4562640" imgH="3422520" progId="PowerPoint.Slide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6350"/>
                        <a:ext cx="9124950" cy="684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Picture 3" descr="James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38200"/>
            <a:ext cx="3530600" cy="507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9525" y="6350"/>
          <a:ext cx="9124950" cy="684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Slide" r:id="rId3" imgW="4562640" imgH="3422520" progId="PowerPoint.Slide.8">
                  <p:embed/>
                </p:oleObj>
              </mc:Choice>
              <mc:Fallback>
                <p:oleObj name="Slide" r:id="rId3" imgW="4562640" imgH="3422520" progId="PowerPoint.Slide.8">
                  <p:embed/>
                  <p:pic>
                    <p:nvPicPr>
                      <p:cNvPr id="163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6350"/>
                        <a:ext cx="9124950" cy="684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9" name="Picture 5" descr="D:\Jen's Documents\James\OLDER PEOPLE\Wesley Garde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376238"/>
            <a:ext cx="4516437" cy="61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169</TotalTime>
  <Words>200</Words>
  <Application>Microsoft Office PowerPoint</Application>
  <PresentationFormat>On-screen Show (4:3)</PresentationFormat>
  <Paragraphs>31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ITC Stone Sans Std Medium</vt:lpstr>
      <vt:lpstr>Wingdings 3</vt:lpstr>
      <vt:lpstr>Ion</vt:lpstr>
      <vt:lpstr>Slide</vt:lpstr>
      <vt:lpstr>Session Three Exploring Resources</vt:lpstr>
      <vt:lpstr>Celebrating Age in Worship - Suggestions </vt:lpstr>
      <vt:lpstr>A single Focussed liturgy to celebrate Age?</vt:lpstr>
      <vt:lpstr>I made hay while the sun shone. My work sold. Now, if the harvest is over And the world cold, Give me the bonus of laughter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Liturgy for Grandparents </vt:lpstr>
      <vt:lpstr>Other Resources </vt:lpstr>
      <vt:lpstr>Where are your gaps and needs?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Three Exploring Resources</dc:title>
  <dc:creator>James Woodward</dc:creator>
  <cp:lastModifiedBy>James Woodward</cp:lastModifiedBy>
  <cp:revision>8</cp:revision>
  <dcterms:created xsi:type="dcterms:W3CDTF">2017-11-20T07:51:11Z</dcterms:created>
  <dcterms:modified xsi:type="dcterms:W3CDTF">2017-11-20T10:40:35Z</dcterms:modified>
</cp:coreProperties>
</file>